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558" autoAdjust="0"/>
  </p:normalViewPr>
  <p:slideViewPr>
    <p:cSldViewPr>
      <p:cViewPr varScale="1">
        <p:scale>
          <a:sx n="104" d="100"/>
          <a:sy n="104" d="100"/>
        </p:scale>
        <p:origin x="174"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Cover slide showing a map of Currituck County. Presentation synthesizes town hall feedback and survey responses from September 2026 into a geographic strategic blueprint.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Balance-scale infographic contrasts record residential growth and tourism revenue with strained utility infrastructure, public safety lifelines, and commercial amenities. Central message: overcrowding is a county-wide issue, not only a school issue.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Map identifies five regions addressed in the presentation: Northern Mainland, Moyock; Outer Banks, Corolla; Central Corridor, Grandy, Aydlett and Jarvisburg; Middle Currituck, Shawboro and Maple; and isolated Knotts Island and Gibbs Woods.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Map highlights Moyock ZIP code 27958. Survey response bar chart shows Northern Mainland 611, 49.6 percent; Outer Banks 298, 24.2 percent; Central Corridor 147, 11.9 percent; Middle Currituck 123, 10 percent; isolated regions 53, 4.3 percent. Infrastructure is the top priority, ranked 1.69.</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Balance diagram contrasts transient commuters, described as 75 percent, with the essential local workforce, 25 percent. Rising home values and scarce affordable rentals or starter homes affect teachers, county employees and young families. A callout conveys residents’ concerns about builder concentration and construction quality.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Two diagrams describe commercial spending leaving Moyock for Virginia because of limited local retail and pharmacy options, and wastewater and water-pressure concerns. The slide says lack of sewer infrastructure hinders another grocery store and compares a proposed local water tower with a more expensive Tulls Creek project.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Tax-flow balance illustration shows perceived disparity between occupancy and property taxes generated in Corolla and county reinvestment there. A map highlights Corolla, ZIP code 27927. Residents cite a lack of dedicated community and senior facilities and concerns that Outer Banks taxes subsidize mainland services.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Four linked panels illustrate NC-12 summer check-in traffic, commercial four-wheel-drive beach congestion, stress on wild horses and pedestrian safety, and dune erosion. The stated strategic demand is beach replenishment and dune nourishment from Whalehead north to Carova.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Upper diagram depicts a drive of more than 50 minutes from Corolla to Outer Banks Hospital for basic diagnostics or urgent care during traffic. Lower diagram shows long-term housing displaced by short-term rentals, limiting housing for local employees and first responders.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Map highlights Jarvisburg, Grandy and Aydlett. Central theme is preserving a small-farm feeling through housing diversity, wildlife protection, county water and volunteer fire services, while recognizing that limited dense infrastructure helps retain rural character.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Three converging arrows represent opposition to the Mid-Currituck Bridge in Aydlett, concern over proposed data centers in Grandy and Coinjock, and roadway safety and highway litter concerns in Jarvisburg.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Map of Shawboro and Maple. A foundation column identifies the Barco Complex Industrial Park, regional airport assets and Chamber of Commerce promotion. Orange callouts report concerns about restrictive sign codes and permitting, and opposition to large-format retail or heavy industry.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Flow diagram attributes three consequences to rapid unmanaged residential subdivisions: lack of sewer infrastructure limiting commercial development, unaffordable starter homes driving younger residents away, and school enrollment growth straining teachers and local taxes.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Side-by-side comparison contrasts perceived investment in recreation facilities in Barco and Poplar Branch with reported deficiencies at Moyock Park, including lack of trash cans, shade shelters and drinking fountains.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Map highlights Knotts Island and Gibbs Woods. Three callouts describe feelings of geographic isolation, a preference to avoid major commercial development, and frustration over taxes supporting mainland facilities.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Illustration of ferry landing, roadway drainage and recreation area. Callouts describe ferry cancellations and concerns about tolls for local school activities, roadside flooding attributed to drainage problems, and deteriorating Ruritan Park walking paths, ramps, soccer nets and lighting.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Large clock symbolizes an ambulance wait of up to one hour for Gibbs Woods residents during emergencies. The slide attributes the concern to geographic separation and unreliable dependence on Virginia Beach mutual aid.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Accessibility description: Five unanswered questions concern the definition and price threshold of affordable workforce housing, long-term master planning, communication of county lobbying goals, potential RV park revenues from youth sports tournaments, and plans for a ten-acre parcel next to a new liquor store.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Currituck County: Regional Synthesis and Strategic Blueprint</a:t>
            </a:r>
          </a:p>
        </p:txBody>
      </p:sp>
      <p:pic>
        <p:nvPicPr>
          <p:cNvPr id="2" name="Picture 2" descr="Cover slide showing a map of Currituck County. Presentation synthesizes town hall feedback and survey responses from September 2026 into a geographic strategic blueprint." title="Currituck County: Regional Synthesis and Strategic Blueprint"/>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A County at a Tipping Point</a:t>
            </a:r>
          </a:p>
        </p:txBody>
      </p:sp>
      <p:pic>
        <p:nvPicPr>
          <p:cNvPr id="2" name="Picture 2" descr="Balance-scale infographic contrasts record residential growth and tourism revenue with strained utility infrastructure, public safety lifelines, and commercial amenities. Central message: overcrowding is a county-wide issue, not only a school issue." title="A County at a Tipping Point"/>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The Geographic Tour</a:t>
            </a:r>
          </a:p>
        </p:txBody>
      </p:sp>
      <p:pic>
        <p:nvPicPr>
          <p:cNvPr id="2" name="Picture 2" descr="Map identifies five regions addressed in the presentation: Northern Mainland, Moyock; Outer Banks, Corolla; Central Corridor, Grandy, Aydlett and Jarvisburg; Middle Currituck, Shawboro and Maple; and isolated Knotts Island and Gibbs Woods." title="The Geographic Tour"/>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Moyock: The Suburban Pressure Cooker</a:t>
            </a:r>
          </a:p>
        </p:txBody>
      </p:sp>
      <p:pic>
        <p:nvPicPr>
          <p:cNvPr id="2" name="Picture 2" descr="Map highlights Moyock ZIP code 27958. Survey response bar chart shows Northern Mainland 611, 49.6 percent; Outer Banks 298, 24.2 percent; Central Corridor 147, 11.9 percent; Middle Currituck 123, 10 percent; isolated regions 53, 4.3 percent. Infrastructure is the top priority, ranked 1.69." title="Moyock: The Suburban Pressure Cooker"/>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The Demographic Divide in Moyock</a:t>
            </a:r>
          </a:p>
        </p:txBody>
      </p:sp>
      <p:pic>
        <p:nvPicPr>
          <p:cNvPr id="2" name="Picture 2" descr="Balance diagram contrasts transient commuters, described as 75 percent, with the essential local workforce, 25 percent. Rising home values and scarce affordable rentals or starter homes affect teachers, county employees and young families. A callout conveys residents’ concerns about builder concentration and construction quality." title="The Demographic Divide in Moyock"/>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Moyock's Infrastructure Deficit</a:t>
            </a:r>
          </a:p>
        </p:txBody>
      </p:sp>
      <p:pic>
        <p:nvPicPr>
          <p:cNvPr id="2" name="Picture 2" descr="Two diagrams describe commercial spending leaving Moyock for Virginia because of limited local retail and pharmacy options, and wastewater and water-pressure concerns. The slide says lack of sewer infrastructure hinders another grocery store and compares a proposed local water tower with a more expensive Tulls Creek project." title="Moyock's Infrastructure Deficit"/>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ccessible slide title"/>
          <p:cNvSpPr txBox="1"/>
          <p:nvPr>
            <p:ph type="title"/>
          </p:nvPr>
        </p:nvSpPr>
        <p:spPr>
          <a:xfrm>
            <a:off x="137160" y="91440"/>
            <a:ext cx="15981680" cy="502920"/>
          </a:xfrm>
          <a:prstGeom prst="rect">
            <a:avLst/>
          </a:prstGeom>
          <a:noFill/>
        </p:spPr>
        <p:txBody>
          <a:bodyPr wrap="none">
            <a:spAutoFit/>
          </a:bodyPr>
          <a:lstStyle/>
          <a:p>
            <a:r>
              <a:rPr sz="2400"/>
              <a:t>Corolla: The Golden Goose Under Siege</a:t>
            </a:r>
          </a:p>
        </p:txBody>
      </p:sp>
      <p:pic>
        <p:nvPicPr>
          <p:cNvPr id="3" name="Picture 2" descr="Tax-flow balance illustration shows perceived disparity between occupancy and property taxes generated in Corolla and county reinvestment there. A map highlights Corolla, ZIP code 27927. Residents cite a lack of dedicated community and senior facilities and concerns that Outer Banks taxes subsidize mainland services." title="Corolla: The Golden Goose Under Siege">
            <a:extLst>
              <a:ext uri="{FF2B5EF4-FFF2-40B4-BE49-F238E27FC236}">
                <a16:creationId xmlns:a16="http://schemas.microsoft.com/office/drawing/2014/main" id="{4B65B04E-4287-33A3-F14C-F222352EF4F7}"/>
              </a:ext>
            </a:extLst>
          </p:cNvPr>
          <p:cNvPicPr>
            <a:picLocks noChangeAspect="1"/>
          </p:cNvPicPr>
          <p:nvPr/>
        </p:nvPicPr>
        <p:blipFill>
          <a:blip r:embed="rId2"/>
          <a:stretch>
            <a:fillRect/>
          </a:stretch>
        </p:blipFill>
        <p:spPr>
          <a:xfrm>
            <a:off x="0" y="52387"/>
            <a:ext cx="16256000" cy="9067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The Weight of Tourism on the Outer Banks</a:t>
            </a:r>
          </a:p>
        </p:txBody>
      </p:sp>
      <p:pic>
        <p:nvPicPr>
          <p:cNvPr id="2" name="Picture 2" descr="Four linked panels illustrate NC-12 summer check-in traffic, commercial four-wheel-drive beach congestion, stress on wild horses and pedestrian safety, and dune erosion. The stated strategic demand is beach replenishment and dune nourishment from Whalehead north to Carova." title="The Weight of Tourism on the Outer Banks"/>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The Corolla Lifeline Crisis</a:t>
            </a:r>
          </a:p>
        </p:txBody>
      </p:sp>
      <p:pic>
        <p:nvPicPr>
          <p:cNvPr id="2" name="Picture 2" descr="Upper diagram depicts a drive of more than 50 minutes from Corolla to Outer Banks Hospital for basic diagnostics or urgent care during traffic. Lower diagram shows long-term housing displaced by short-term rentals, limiting housing for local employees and first responders." title="The Corolla Lifeline Crisis"/>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Central Corridor: The Battle for the Rural Soul</a:t>
            </a:r>
          </a:p>
        </p:txBody>
      </p:sp>
      <p:pic>
        <p:nvPicPr>
          <p:cNvPr id="2" name="Picture 2" descr="Map highlights Jarvisburg, Grandy and Aydlett. Central theme is preserving a small-farm feeling through housing diversity, wildlife protection, county water and volunteer fire services, while recognizing that limited dense infrastructure helps retain rural character." title="Central Corridor: The Battle for the Rural Soul"/>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Growth versus Preservation at the Crossroads</a:t>
            </a:r>
          </a:p>
        </p:txBody>
      </p:sp>
      <p:pic>
        <p:nvPicPr>
          <p:cNvPr id="2" name="Picture 2" descr="Three converging arrows represent opposition to the Mid-Currituck Bridge in Aydlett, concern over proposed data centers in Grandy and Coinjock, and roadway safety and highway litter concerns in Jarvisburg." title="Growth versus Preservation at the Crossroads"/>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Middle Currituck: The Uneven Hub</a:t>
            </a:r>
          </a:p>
        </p:txBody>
      </p:sp>
      <p:pic>
        <p:nvPicPr>
          <p:cNvPr id="2" name="Picture 2" descr="Map of Shawboro and Maple. A foundation column identifies the Barco Complex Industrial Park, regional airport assets and Chamber of Commerce promotion. Orange callouts report concerns about restrictive sign codes and permitting, and opposition to large-format retail or heavy industry." title="Middle Currituck: The Uneven Hub"/>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Generational Flight and Utility Bottlenecks</a:t>
            </a:r>
          </a:p>
        </p:txBody>
      </p:sp>
      <p:pic>
        <p:nvPicPr>
          <p:cNvPr id="2" name="Picture 2" descr="Flow diagram attributes three consequences to rapid unmanaged residential subdivisions: lack of sewer infrastructure limiting commercial development, unaffordable starter homes driving younger residents away, and school enrollment growth straining teachers and local taxes." title="Generational Flight and Utility Bottlenecks"/>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The Geographic Funding Disparity</a:t>
            </a:r>
          </a:p>
        </p:txBody>
      </p:sp>
      <p:pic>
        <p:nvPicPr>
          <p:cNvPr id="2" name="Picture 2" descr="Side-by-side comparison contrasts perceived investment in recreation facilities in Barco and Poplar Branch with reported deficiencies at Moyock Park, including lack of trash cans, shade shelters and drinking fountains." title="The Geographic Funding Disparity"/>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Isolated Autonomy: Forgotten Lifelines</a:t>
            </a:r>
          </a:p>
        </p:txBody>
      </p:sp>
      <p:pic>
        <p:nvPicPr>
          <p:cNvPr id="2" name="Picture 2" descr="Map highlights Knotts Island and Gibbs Woods. Three callouts describe feelings of geographic isolation, a preference to avoid major commercial development, and frustration over taxes supporting mainland facilities." title="Isolated Autonomy: Forgotten Lifelines"/>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Systemic Neglect on the Edges</a:t>
            </a:r>
          </a:p>
        </p:txBody>
      </p:sp>
      <p:pic>
        <p:nvPicPr>
          <p:cNvPr id="2" name="Picture 2" descr="Illustration of ferry landing, roadway drainage and recreation area. Callouts describe ferry cancellations and concerns about tolls for local school activities, roadside flooding attributed to drainage problems, and deteriorating Ruritan Park walking paths, ramps, soccer nets and lighting." title="Systemic Neglect on the Edges"/>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The Gibbs Woods EMS Crisis</a:t>
            </a:r>
          </a:p>
        </p:txBody>
      </p:sp>
      <p:pic>
        <p:nvPicPr>
          <p:cNvPr id="2" name="Picture 2" descr="Large clock symbolizes an ambulance wait of up to one hour for Gibbs Woods residents during emergencies. The slide attributes the concern to geographic separation and unreliable dependence on Virginia Beach mutual aid." title="The Gibbs Woods EMS Crisis"/>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ccessible slide title"/>
          <p:cNvSpPr txBox="1"/>
          <p:nvPr>
            <p:ph type="title"/>
          </p:nvPr>
        </p:nvSpPr>
        <p:spPr>
          <a:xfrm>
            <a:off x="137160" y="91440"/>
            <a:ext cx="15981680" cy="502920"/>
          </a:xfrm>
          <a:prstGeom prst="rect">
            <a:avLst/>
          </a:prstGeom>
          <a:noFill/>
        </p:spPr>
        <p:txBody>
          <a:bodyPr wrap="none">
            <a:spAutoFit/>
          </a:bodyPr>
          <a:lstStyle/>
          <a:p>
            <a:r>
              <a:rPr sz="2400"/>
              <a:t>The Parking Lot: Unanswered Resident Inquiries</a:t>
            </a:r>
          </a:p>
        </p:txBody>
      </p:sp>
      <p:pic>
        <p:nvPicPr>
          <p:cNvPr id="2" name="Picture 2" descr="Five unanswered questions concern the definition and price threshold of affordable workforce housing, long-term master planning, communication of county lobbying goals, potential RV park revenues from youth sports tournaments, and plans for a ten-acre parcel next to a new liquor store." title="The Parking Lot: Unanswered Resident Inquiries"/>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0</Words>
  <Application>Microsoft Office PowerPoint</Application>
  <PresentationFormat>Custom</PresentationFormat>
  <Paragraphs>0</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Melissa Futrell</dc:creator>
  <cp:lastModifiedBy>Melissa Futrell</cp:lastModifiedBy>
  <cp:revision>2</cp:revision>
  <dcterms:created xsi:type="dcterms:W3CDTF">2006-08-16T00:00:00Z</dcterms:created>
  <dcterms:modified xsi:type="dcterms:W3CDTF">2026-10-02T19:13:57Z</dcterms:modified>
</cp:coreProperties>
</file>